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81" d="100"/>
          <a:sy n="181" d="100"/>
        </p:scale>
        <p:origin x="184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26555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427564" y="126016"/>
            <a:ext cx="1215858" cy="3251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000000"/>
                </a:solidFill>
              </a:rPr>
              <a:t>Our Team</a:t>
            </a:r>
            <a:endParaRPr lang="en-US" sz="2800" dirty="0"/>
          </a:p>
        </p:txBody>
      </p:sp>
      <p:sp>
        <p:nvSpPr>
          <p:cNvPr id="4" name="Text 1"/>
          <p:cNvSpPr/>
          <p:nvPr/>
        </p:nvSpPr>
        <p:spPr>
          <a:xfrm>
            <a:off x="914400" y="4206240"/>
            <a:ext cx="18288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dirty="0">
                <a:solidFill>
                  <a:srgbClr val="000000"/>
                </a:solidFill>
              </a:rPr>
              <a:t>Victor</a:t>
            </a:r>
            <a:endParaRPr lang="en-US" sz="1400" dirty="0"/>
          </a:p>
        </p:txBody>
      </p:sp>
      <p:sp>
        <p:nvSpPr>
          <p:cNvPr id="6" name="Text 2"/>
          <p:cNvSpPr/>
          <p:nvPr/>
        </p:nvSpPr>
        <p:spPr>
          <a:xfrm>
            <a:off x="3657600" y="4206240"/>
            <a:ext cx="18288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dirty="0">
                <a:solidFill>
                  <a:srgbClr val="000000"/>
                </a:solidFill>
              </a:rPr>
              <a:t>Jamie</a:t>
            </a:r>
            <a:endParaRPr lang="en-US" sz="1400" dirty="0"/>
          </a:p>
        </p:txBody>
      </p:sp>
      <p:sp>
        <p:nvSpPr>
          <p:cNvPr id="8" name="Text 3"/>
          <p:cNvSpPr/>
          <p:nvPr/>
        </p:nvSpPr>
        <p:spPr>
          <a:xfrm>
            <a:off x="6400800" y="4206240"/>
            <a:ext cx="18288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dirty="0">
                <a:solidFill>
                  <a:srgbClr val="000000"/>
                </a:solidFill>
              </a:rPr>
              <a:t>Morgan</a:t>
            </a:r>
            <a:endParaRPr lang="en-US" sz="1400" dirty="0"/>
          </a:p>
        </p:txBody>
      </p:sp>
      <p:pic>
        <p:nvPicPr>
          <p:cNvPr id="1026" name="Picture 2" descr="Marion Morgan, vaudeville actress (SAYRE 6328) - PICRYL - Public Domain  Media Search Engine Public Domain Search">
            <a:extLst>
              <a:ext uri="{FF2B5EF4-FFF2-40B4-BE49-F238E27FC236}">
                <a16:creationId xmlns:a16="http://schemas.microsoft.com/office/drawing/2014/main" id="{569A4942-93DE-BF82-B7DB-31E1D9BF3E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2240" y="1828800"/>
            <a:ext cx="1553633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Nikolaj Coster-Waldau - Wikipedia">
            <a:extLst>
              <a:ext uri="{FF2B5EF4-FFF2-40B4-BE49-F238E27FC236}">
                <a16:creationId xmlns:a16="http://schemas.microsoft.com/office/drawing/2014/main" id="{22FDE854-0EC2-1F62-8EAC-9F553BD377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0" y="1828800"/>
            <a:ext cx="15240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BC91924F-81D6-D8B1-FAA5-1E20BAF6F7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127" y="1828800"/>
            <a:ext cx="1897944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6</Words>
  <Application>Microsoft Macintosh PowerPoint</Application>
  <PresentationFormat>On-screen Show (16:9)</PresentationFormat>
  <Paragraphs>5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3" baseType="lpstr">
      <vt:lpstr>Arial</vt:lpstr>
      <vt:lpstr>Office Theme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Michael Ofengenden</cp:lastModifiedBy>
  <cp:revision>2</cp:revision>
  <dcterms:created xsi:type="dcterms:W3CDTF">2025-10-06T07:58:53Z</dcterms:created>
  <dcterms:modified xsi:type="dcterms:W3CDTF">2025-10-06T19:04:04Z</dcterms:modified>
</cp:coreProperties>
</file>